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86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87883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Abba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 anchor="b"/>
          <a:lstStyle/>
          <a:p>
            <a:r>
              <a:t>The intimate, familiar Aramaic word for “father”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1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Soteriology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Discourse about salvation; in the New Testament, with reference to the activity of God, Christ, or the Holy Spirit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Synoptic Problem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3040"/>
            </a:lvl1pPr>
          </a:lstStyle>
          <a:p>
            <a:r>
              <a:t>The problem of understanding the similarities and differences among the Gospels of Matthew, Mark, and Luke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Torah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Hebrew term referring to teaching or law  revealed by God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Apostle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Literally, “one who is sent”; often applied to the twelve disciples chosen by Jesus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Catholic Epistles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James, 1 Peter, 2 Peter, 1 John, 2 John, 3 John, Jude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Glossolalia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Literally, “speaking in tongues”: regarded by Paul </a:t>
            </a:r>
          </a:p>
          <a:p>
            <a:r>
              <a:rPr dirty="0"/>
              <a:t>(1 </a:t>
            </a:r>
            <a:r>
              <a:rPr dirty="0" smtClean="0"/>
              <a:t>Corinthians</a:t>
            </a:r>
            <a:r>
              <a:rPr lang="en-US" dirty="0" smtClean="0"/>
              <a:t> 14</a:t>
            </a:r>
            <a:r>
              <a:rPr dirty="0" smtClean="0"/>
              <a:t>) </a:t>
            </a:r>
            <a:r>
              <a:rPr dirty="0"/>
              <a:t>and Luke (Acts 2) as spiritual gifts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Justification</a:t>
            </a:r>
          </a:p>
        </p:txBody>
      </p:sp>
      <p:sp>
        <p:nvSpPr>
          <p:cNvPr id="132" name="Shape 132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means by which God realigns people into right relationship with God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Midrash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form or product of biblical interpretation carried out in rabbinic Judaism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Paraclete</a:t>
            </a:r>
          </a:p>
        </p:txBody>
      </p:sp>
      <p:sp>
        <p:nvSpPr>
          <p:cNvPr id="138" name="Shape 138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A helper, comforter, or mediator; used in John’s Gospel </a:t>
            </a:r>
            <a:r>
              <a:rPr/>
              <a:t>to </a:t>
            </a:r>
            <a:r>
              <a:rPr lang="en-US" smtClean="0"/>
              <a:t>characterize </a:t>
            </a:r>
            <a:r>
              <a:rPr smtClean="0"/>
              <a:t>the </a:t>
            </a:r>
            <a:r>
              <a:rPr dirty="0"/>
              <a:t>Holy Spirit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hypothetical source, comprising sayings of Jesus, presumably used by both Matthew and Luke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Septuagint</a:t>
            </a:r>
          </a:p>
        </p:txBody>
      </p:sp>
      <p:sp>
        <p:nvSpPr>
          <p:cNvPr id="144" name="Shape 14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Greek translation of the Hebrew Bible for diaspora Jews, originating in the third century B.C.E.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 advAuto="0"/>
    </p:bldLst>
  </p:timing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210</Words>
  <Application>Microsoft Office PowerPoint</Application>
  <PresentationFormat>Custom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Helvetica</vt:lpstr>
      <vt:lpstr>Helvetica Light</vt:lpstr>
      <vt:lpstr>Helvetica Neue</vt:lpstr>
      <vt:lpstr>Gradient</vt:lpstr>
      <vt:lpstr>Abba</vt:lpstr>
      <vt:lpstr>Apostle</vt:lpstr>
      <vt:lpstr>Catholic Epistles</vt:lpstr>
      <vt:lpstr>Glossolalia</vt:lpstr>
      <vt:lpstr>Justification</vt:lpstr>
      <vt:lpstr>Midrash</vt:lpstr>
      <vt:lpstr>Paraclete</vt:lpstr>
      <vt:lpstr>Q</vt:lpstr>
      <vt:lpstr>Septuagint</vt:lpstr>
      <vt:lpstr>Soteriology</vt:lpstr>
      <vt:lpstr>Synoptic Problem</vt:lpstr>
      <vt:lpstr>Torah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</dc:title>
  <dc:creator>Sleper, Amy</dc:creator>
  <cp:lastModifiedBy>Sleper, Amy</cp:lastModifiedBy>
  <cp:revision>3</cp:revision>
  <dcterms:modified xsi:type="dcterms:W3CDTF">2016-02-25T20:19:18Z</dcterms:modified>
</cp:coreProperties>
</file>